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4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2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3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9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4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7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37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3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9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7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91511-4398-4181-824E-819E8D7A6D9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DB22-C29D-4788-95D9-E70902252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3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:\Tasks\PDDys Suite\ChoiceBias_4 BEH\images\L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Y:\Tasks\PDDys Suite\ChoiceBias_4 BEH\images\I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050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0400" y="228600"/>
            <a:ext cx="2817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Like This: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:\Tasks\PDDys Suite\ChoiceBias_4 BEH\images\L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0400" y="228600"/>
            <a:ext cx="25597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Reward: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4045" y="2419975"/>
            <a:ext cx="7569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rgbClr val="00B050"/>
                </a:solidFill>
              </a:rPr>
              <a:t>1</a:t>
            </a:r>
            <a:endParaRPr lang="en-US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95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:\Tasks\PDDys Suite\ChoiceBias_4 BEH\images\L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19400" y="228600"/>
            <a:ext cx="35455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No Reward: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4045" y="2419975"/>
            <a:ext cx="7569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0</a:t>
            </a:r>
            <a:endParaRPr lang="en-US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12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400" y="228600"/>
            <a:ext cx="2817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Like This: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Y:\Tasks\PDDys Suite\ChoiceBias_4 BEH\images\J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098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Y:\Tasks\PDDys Suite\ChoiceBias_4 BEH\images\K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2209800"/>
            <a:ext cx="2771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43000" y="1828800"/>
            <a:ext cx="2847975" cy="32766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3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F Cavanagh</dc:creator>
  <cp:lastModifiedBy>James F Cavanagh</cp:lastModifiedBy>
  <cp:revision>2</cp:revision>
  <dcterms:created xsi:type="dcterms:W3CDTF">2015-02-18T21:23:24Z</dcterms:created>
  <dcterms:modified xsi:type="dcterms:W3CDTF">2015-02-18T21:27:53Z</dcterms:modified>
</cp:coreProperties>
</file>